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61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227"/>
            <a:ext cx="7772400" cy="14704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399"/>
            <a:ext cx="6400800" cy="1752203"/>
          </a:xfrm>
        </p:spPr>
        <p:txBody>
          <a:bodyPr/>
          <a:lstStyle>
            <a:lvl1pPr marL="0" indent="0" algn="ctr">
              <a:buNone/>
              <a:defRPr/>
            </a:lvl1pPr>
            <a:lvl2pPr marL="148133" indent="0" algn="ctr">
              <a:buNone/>
              <a:defRPr/>
            </a:lvl2pPr>
            <a:lvl3pPr marL="296266" indent="0" algn="ctr">
              <a:buNone/>
              <a:defRPr/>
            </a:lvl3pPr>
            <a:lvl4pPr marL="444398" indent="0" algn="ctr">
              <a:buNone/>
              <a:defRPr/>
            </a:lvl4pPr>
            <a:lvl5pPr marL="592531" indent="0" algn="ctr">
              <a:buNone/>
              <a:defRPr/>
            </a:lvl5pPr>
            <a:lvl6pPr marL="740664" indent="0" algn="ctr">
              <a:buNone/>
              <a:defRPr/>
            </a:lvl6pPr>
            <a:lvl7pPr marL="888797" indent="0" algn="ctr">
              <a:buNone/>
              <a:defRPr/>
            </a:lvl7pPr>
            <a:lvl8pPr marL="1036930" indent="0" algn="ctr">
              <a:buNone/>
              <a:defRPr/>
            </a:lvl8pPr>
            <a:lvl9pPr marL="1185062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9999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9999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DC48BB-8349-4F5D-BFC6-1DF1291257E7}" type="slidenum">
              <a:rPr lang="en-US" smtClean="0">
                <a:solidFill>
                  <a:srgbClr val="9999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9999FF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9999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9999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E4916F-9258-474F-A391-0C3B0C6BEAFE}" type="slidenum">
              <a:rPr lang="en-US" smtClean="0">
                <a:solidFill>
                  <a:srgbClr val="9999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9999FF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203"/>
            <a:ext cx="1943100" cy="548679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203"/>
            <a:ext cx="5778500" cy="548679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9999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9999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325A24-BA83-4439-961A-394ACF8CAF06}" type="slidenum">
              <a:rPr lang="en-US" smtClean="0">
                <a:solidFill>
                  <a:srgbClr val="9999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9999FF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9999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9999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6DED50-6D2D-4115-B261-398FDBC18D5D}" type="slidenum">
              <a:rPr lang="en-US" smtClean="0">
                <a:solidFill>
                  <a:srgbClr val="9999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9999FF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801"/>
            <a:ext cx="7772400" cy="1362273"/>
          </a:xfrm>
        </p:spPr>
        <p:txBody>
          <a:bodyPr anchor="t"/>
          <a:lstStyle>
            <a:lvl1pPr algn="l">
              <a:defRPr sz="13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613"/>
            <a:ext cx="7772400" cy="1500188"/>
          </a:xfrm>
        </p:spPr>
        <p:txBody>
          <a:bodyPr anchor="b"/>
          <a:lstStyle>
            <a:lvl1pPr marL="0" indent="0">
              <a:buNone/>
              <a:defRPr sz="600"/>
            </a:lvl1pPr>
            <a:lvl2pPr marL="148133" indent="0">
              <a:buNone/>
              <a:defRPr sz="600"/>
            </a:lvl2pPr>
            <a:lvl3pPr marL="296266" indent="0">
              <a:buNone/>
              <a:defRPr sz="500"/>
            </a:lvl3pPr>
            <a:lvl4pPr marL="444398" indent="0">
              <a:buNone/>
              <a:defRPr sz="500"/>
            </a:lvl4pPr>
            <a:lvl5pPr marL="592531" indent="0">
              <a:buNone/>
              <a:defRPr sz="500"/>
            </a:lvl5pPr>
            <a:lvl6pPr marL="740664" indent="0">
              <a:buNone/>
              <a:defRPr sz="500"/>
            </a:lvl6pPr>
            <a:lvl7pPr marL="888797" indent="0">
              <a:buNone/>
              <a:defRPr sz="500"/>
            </a:lvl7pPr>
            <a:lvl8pPr marL="1036930" indent="0">
              <a:buNone/>
              <a:defRPr sz="500"/>
            </a:lvl8pPr>
            <a:lvl9pPr marL="1185062" indent="0">
              <a:buNone/>
              <a:defRPr sz="5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9999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9999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FCA60C-3B39-4A5C-8E69-D75F65C634A1}" type="slidenum">
              <a:rPr lang="en-US" smtClean="0">
                <a:solidFill>
                  <a:srgbClr val="9999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9999FF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895"/>
            <a:ext cx="3860800" cy="4114105"/>
          </a:xfrm>
        </p:spPr>
        <p:txBody>
          <a:bodyPr/>
          <a:lstStyle>
            <a:lvl1pPr>
              <a:defRPr sz="900"/>
            </a:lvl1pPr>
            <a:lvl2pPr>
              <a:defRPr sz="800"/>
            </a:lvl2pPr>
            <a:lvl3pPr>
              <a:defRPr sz="6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7400" y="1981895"/>
            <a:ext cx="3860800" cy="4114105"/>
          </a:xfrm>
        </p:spPr>
        <p:txBody>
          <a:bodyPr/>
          <a:lstStyle>
            <a:lvl1pPr>
              <a:defRPr sz="900"/>
            </a:lvl1pPr>
            <a:lvl2pPr>
              <a:defRPr sz="800"/>
            </a:lvl2pPr>
            <a:lvl3pPr>
              <a:defRPr sz="6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9999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9999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0B9511-D21B-42E7-9EE8-25BF7E616CB9}" type="slidenum">
              <a:rPr lang="en-US" smtClean="0">
                <a:solidFill>
                  <a:srgbClr val="9999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9999FF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836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4914"/>
            <a:ext cx="4040188" cy="639961"/>
          </a:xfrm>
        </p:spPr>
        <p:txBody>
          <a:bodyPr anchor="b"/>
          <a:lstStyle>
            <a:lvl1pPr marL="0" indent="0">
              <a:buNone/>
              <a:defRPr sz="800" b="1"/>
            </a:lvl1pPr>
            <a:lvl2pPr marL="148133" indent="0">
              <a:buNone/>
              <a:defRPr sz="600" b="1"/>
            </a:lvl2pPr>
            <a:lvl3pPr marL="296266" indent="0">
              <a:buNone/>
              <a:defRPr sz="600" b="1"/>
            </a:lvl3pPr>
            <a:lvl4pPr marL="444398" indent="0">
              <a:buNone/>
              <a:defRPr sz="500" b="1"/>
            </a:lvl4pPr>
            <a:lvl5pPr marL="592531" indent="0">
              <a:buNone/>
              <a:defRPr sz="500" b="1"/>
            </a:lvl5pPr>
            <a:lvl6pPr marL="740664" indent="0">
              <a:buNone/>
              <a:defRPr sz="500" b="1"/>
            </a:lvl6pPr>
            <a:lvl7pPr marL="888797" indent="0">
              <a:buNone/>
              <a:defRPr sz="500" b="1"/>
            </a:lvl7pPr>
            <a:lvl8pPr marL="1036930" indent="0">
              <a:buNone/>
              <a:defRPr sz="500" b="1"/>
            </a:lvl8pPr>
            <a:lvl9pPr marL="1185062" indent="0">
              <a:buNone/>
              <a:defRPr sz="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387"/>
          </a:xfrm>
        </p:spPr>
        <p:txBody>
          <a:bodyPr/>
          <a:lstStyle>
            <a:lvl1pPr>
              <a:defRPr sz="800"/>
            </a:lvl1pPr>
            <a:lvl2pPr>
              <a:defRPr sz="600"/>
            </a:lvl2pPr>
            <a:lvl3pPr>
              <a:defRPr sz="600"/>
            </a:lvl3pPr>
            <a:lvl4pPr>
              <a:defRPr sz="500"/>
            </a:lvl4pPr>
            <a:lvl5pPr>
              <a:defRPr sz="500"/>
            </a:lvl5pPr>
            <a:lvl6pPr>
              <a:defRPr sz="500"/>
            </a:lvl6pPr>
            <a:lvl7pPr>
              <a:defRPr sz="500"/>
            </a:lvl7pPr>
            <a:lvl8pPr>
              <a:defRPr sz="500"/>
            </a:lvl8pPr>
            <a:lvl9pPr>
              <a:defRPr sz="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4914"/>
            <a:ext cx="4041775" cy="639961"/>
          </a:xfrm>
        </p:spPr>
        <p:txBody>
          <a:bodyPr anchor="b"/>
          <a:lstStyle>
            <a:lvl1pPr marL="0" indent="0">
              <a:buNone/>
              <a:defRPr sz="800" b="1"/>
            </a:lvl1pPr>
            <a:lvl2pPr marL="148133" indent="0">
              <a:buNone/>
              <a:defRPr sz="600" b="1"/>
            </a:lvl2pPr>
            <a:lvl3pPr marL="296266" indent="0">
              <a:buNone/>
              <a:defRPr sz="600" b="1"/>
            </a:lvl3pPr>
            <a:lvl4pPr marL="444398" indent="0">
              <a:buNone/>
              <a:defRPr sz="500" b="1"/>
            </a:lvl4pPr>
            <a:lvl5pPr marL="592531" indent="0">
              <a:buNone/>
              <a:defRPr sz="500" b="1"/>
            </a:lvl5pPr>
            <a:lvl6pPr marL="740664" indent="0">
              <a:buNone/>
              <a:defRPr sz="500" b="1"/>
            </a:lvl6pPr>
            <a:lvl7pPr marL="888797" indent="0">
              <a:buNone/>
              <a:defRPr sz="500" b="1"/>
            </a:lvl7pPr>
            <a:lvl8pPr marL="1036930" indent="0">
              <a:buNone/>
              <a:defRPr sz="500" b="1"/>
            </a:lvl8pPr>
            <a:lvl9pPr marL="1185062" indent="0">
              <a:buNone/>
              <a:defRPr sz="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387"/>
          </a:xfrm>
        </p:spPr>
        <p:txBody>
          <a:bodyPr/>
          <a:lstStyle>
            <a:lvl1pPr>
              <a:defRPr sz="800"/>
            </a:lvl1pPr>
            <a:lvl2pPr>
              <a:defRPr sz="600"/>
            </a:lvl2pPr>
            <a:lvl3pPr>
              <a:defRPr sz="600"/>
            </a:lvl3pPr>
            <a:lvl4pPr>
              <a:defRPr sz="500"/>
            </a:lvl4pPr>
            <a:lvl5pPr>
              <a:defRPr sz="500"/>
            </a:lvl5pPr>
            <a:lvl6pPr>
              <a:defRPr sz="500"/>
            </a:lvl6pPr>
            <a:lvl7pPr>
              <a:defRPr sz="500"/>
            </a:lvl7pPr>
            <a:lvl8pPr>
              <a:defRPr sz="500"/>
            </a:lvl8pPr>
            <a:lvl9pPr>
              <a:defRPr sz="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9999FF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9999FF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6635B8-8580-4FB8-B6A9-4F1750934933}" type="slidenum">
              <a:rPr lang="en-US" smtClean="0">
                <a:solidFill>
                  <a:srgbClr val="9999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9999FF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9999FF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9999FF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B0680C-F5D1-4ED8-ADD6-F14498C203ED}" type="slidenum">
              <a:rPr lang="en-US" smtClean="0">
                <a:solidFill>
                  <a:srgbClr val="9999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9999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9999FF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9999FF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3C67BA-6D81-4531-9059-DACE3CA9413B}" type="slidenum">
              <a:rPr lang="en-US" smtClean="0">
                <a:solidFill>
                  <a:srgbClr val="9999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9999FF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2852"/>
            <a:ext cx="3008313" cy="1162348"/>
          </a:xfrm>
        </p:spPr>
        <p:txBody>
          <a:bodyPr anchor="b"/>
          <a:lstStyle>
            <a:lvl1pPr algn="l">
              <a:defRPr sz="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2852"/>
            <a:ext cx="5111750" cy="5853410"/>
          </a:xfrm>
        </p:spPr>
        <p:txBody>
          <a:bodyPr/>
          <a:lstStyle>
            <a:lvl1pPr>
              <a:defRPr sz="1000"/>
            </a:lvl1pPr>
            <a:lvl2pPr>
              <a:defRPr sz="900"/>
            </a:lvl2pPr>
            <a:lvl3pPr>
              <a:defRPr sz="8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99"/>
            <a:ext cx="3008313" cy="4691063"/>
          </a:xfrm>
        </p:spPr>
        <p:txBody>
          <a:bodyPr/>
          <a:lstStyle>
            <a:lvl1pPr marL="0" indent="0">
              <a:buNone/>
              <a:defRPr sz="500"/>
            </a:lvl1pPr>
            <a:lvl2pPr marL="148133" indent="0">
              <a:buNone/>
              <a:defRPr sz="400"/>
            </a:lvl2pPr>
            <a:lvl3pPr marL="296266" indent="0">
              <a:buNone/>
              <a:defRPr sz="300"/>
            </a:lvl3pPr>
            <a:lvl4pPr marL="444398" indent="0">
              <a:buNone/>
              <a:defRPr sz="300"/>
            </a:lvl4pPr>
            <a:lvl5pPr marL="592531" indent="0">
              <a:buNone/>
              <a:defRPr sz="300"/>
            </a:lvl5pPr>
            <a:lvl6pPr marL="740664" indent="0">
              <a:buNone/>
              <a:defRPr sz="300"/>
            </a:lvl6pPr>
            <a:lvl7pPr marL="888797" indent="0">
              <a:buNone/>
              <a:defRPr sz="300"/>
            </a:lvl7pPr>
            <a:lvl8pPr marL="1036930" indent="0">
              <a:buNone/>
              <a:defRPr sz="300"/>
            </a:lvl8pPr>
            <a:lvl9pPr marL="1185062" indent="0">
              <a:buNone/>
              <a:defRPr sz="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9999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9999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347DDF-34F0-429A-9047-F1D9175F02C1}" type="slidenum">
              <a:rPr lang="en-US" smtClean="0">
                <a:solidFill>
                  <a:srgbClr val="9999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9999FF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700"/>
            <a:ext cx="5486400" cy="566539"/>
          </a:xfrm>
        </p:spPr>
        <p:txBody>
          <a:bodyPr anchor="b"/>
          <a:lstStyle>
            <a:lvl1pPr algn="l">
              <a:defRPr sz="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676"/>
            <a:ext cx="5486400" cy="4115098"/>
          </a:xfrm>
        </p:spPr>
        <p:txBody>
          <a:bodyPr/>
          <a:lstStyle>
            <a:lvl1pPr marL="0" indent="0">
              <a:buNone/>
              <a:defRPr sz="1000"/>
            </a:lvl1pPr>
            <a:lvl2pPr marL="148133" indent="0">
              <a:buNone/>
              <a:defRPr sz="900"/>
            </a:lvl2pPr>
            <a:lvl3pPr marL="296266" indent="0">
              <a:buNone/>
              <a:defRPr sz="800"/>
            </a:lvl3pPr>
            <a:lvl4pPr marL="444398" indent="0">
              <a:buNone/>
              <a:defRPr sz="600"/>
            </a:lvl4pPr>
            <a:lvl5pPr marL="592531" indent="0">
              <a:buNone/>
              <a:defRPr sz="600"/>
            </a:lvl5pPr>
            <a:lvl6pPr marL="740664" indent="0">
              <a:buNone/>
              <a:defRPr sz="600"/>
            </a:lvl6pPr>
            <a:lvl7pPr marL="888797" indent="0">
              <a:buNone/>
              <a:defRPr sz="600"/>
            </a:lvl7pPr>
            <a:lvl8pPr marL="1036930" indent="0">
              <a:buNone/>
              <a:defRPr sz="600"/>
            </a:lvl8pPr>
            <a:lvl9pPr marL="1185062" indent="0">
              <a:buNone/>
              <a:defRPr sz="6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238"/>
            <a:ext cx="5486400" cy="805160"/>
          </a:xfrm>
        </p:spPr>
        <p:txBody>
          <a:bodyPr/>
          <a:lstStyle>
            <a:lvl1pPr marL="0" indent="0">
              <a:buNone/>
              <a:defRPr sz="500"/>
            </a:lvl1pPr>
            <a:lvl2pPr marL="148133" indent="0">
              <a:buNone/>
              <a:defRPr sz="400"/>
            </a:lvl2pPr>
            <a:lvl3pPr marL="296266" indent="0">
              <a:buNone/>
              <a:defRPr sz="300"/>
            </a:lvl3pPr>
            <a:lvl4pPr marL="444398" indent="0">
              <a:buNone/>
              <a:defRPr sz="300"/>
            </a:lvl4pPr>
            <a:lvl5pPr marL="592531" indent="0">
              <a:buNone/>
              <a:defRPr sz="300"/>
            </a:lvl5pPr>
            <a:lvl6pPr marL="740664" indent="0">
              <a:buNone/>
              <a:defRPr sz="300"/>
            </a:lvl6pPr>
            <a:lvl7pPr marL="888797" indent="0">
              <a:buNone/>
              <a:defRPr sz="300"/>
            </a:lvl7pPr>
            <a:lvl8pPr marL="1036930" indent="0">
              <a:buNone/>
              <a:defRPr sz="300"/>
            </a:lvl8pPr>
            <a:lvl9pPr marL="1185062" indent="0">
              <a:buNone/>
              <a:defRPr sz="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9999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9999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7238AB-068D-4E13-AE53-D9B42ED61508}" type="slidenum">
              <a:rPr lang="en-US" smtClean="0">
                <a:solidFill>
                  <a:srgbClr val="9999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9999FF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203"/>
            <a:ext cx="7772400" cy="1143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4062" tIns="32031" rIns="64062" bIns="3203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895"/>
            <a:ext cx="7772400" cy="4114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4062" tIns="32031" rIns="64062" bIns="320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797"/>
            <a:ext cx="1905000" cy="456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4062" tIns="32031" rIns="64062" bIns="32031" numCol="1" anchor="t" anchorCtr="0" compatLnSpc="1">
            <a:prstTxWarp prst="textNoShape">
              <a:avLst/>
            </a:prstTxWarp>
          </a:bodyPr>
          <a:lstStyle>
            <a:lvl1pPr>
              <a:defRPr sz="1000" b="0">
                <a:solidFill>
                  <a:schemeClr val="tx1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9999FF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797"/>
            <a:ext cx="2895600" cy="456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4062" tIns="32031" rIns="64062" bIns="32031" numCol="1" anchor="t" anchorCtr="0" compatLnSpc="1">
            <a:prstTxWarp prst="textNoShape">
              <a:avLst/>
            </a:prstTxWarp>
          </a:bodyPr>
          <a:lstStyle>
            <a:lvl1pPr algn="ctr">
              <a:defRPr sz="1000" b="0">
                <a:solidFill>
                  <a:schemeClr val="tx1"/>
                </a:solidFill>
              </a:defRPr>
            </a:lvl1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9999FF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797"/>
            <a:ext cx="1905000" cy="456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4062" tIns="32031" rIns="64062" bIns="32031" numCol="1" anchor="t" anchorCtr="0" compatLnSpc="1">
            <a:prstTxWarp prst="textNoShape">
              <a:avLst/>
            </a:prstTxWarp>
          </a:bodyPr>
          <a:lstStyle>
            <a:lvl1pPr algn="r">
              <a:defRPr sz="1000" b="0">
                <a:solidFill>
                  <a:schemeClr val="tx1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95A56402-9477-4298-B507-DA1726F4A918}" type="slidenum">
              <a:rPr lang="en-US" smtClean="0">
                <a:solidFill>
                  <a:srgbClr val="9999FF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9999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defTabSz="640366" rtl="0" eaLnBrk="1" fontAlgn="base" hangingPunct="1">
        <a:spcBef>
          <a:spcPct val="0"/>
        </a:spcBef>
        <a:spcAft>
          <a:spcPct val="0"/>
        </a:spcAft>
        <a:defRPr sz="3100">
          <a:solidFill>
            <a:schemeClr val="tx2"/>
          </a:solidFill>
          <a:latin typeface="+mj-lt"/>
          <a:ea typeface="+mj-ea"/>
          <a:cs typeface="+mj-cs"/>
        </a:defRPr>
      </a:lvl1pPr>
      <a:lvl2pPr algn="ctr" defTabSz="640366" rtl="0" eaLnBrk="1" fontAlgn="base" hangingPunct="1">
        <a:spcBef>
          <a:spcPct val="0"/>
        </a:spcBef>
        <a:spcAft>
          <a:spcPct val="0"/>
        </a:spcAft>
        <a:defRPr sz="3100">
          <a:solidFill>
            <a:schemeClr val="tx2"/>
          </a:solidFill>
          <a:latin typeface="Times New Roman" pitchFamily="18" charset="0"/>
        </a:defRPr>
      </a:lvl2pPr>
      <a:lvl3pPr algn="ctr" defTabSz="640366" rtl="0" eaLnBrk="1" fontAlgn="base" hangingPunct="1">
        <a:spcBef>
          <a:spcPct val="0"/>
        </a:spcBef>
        <a:spcAft>
          <a:spcPct val="0"/>
        </a:spcAft>
        <a:defRPr sz="3100">
          <a:solidFill>
            <a:schemeClr val="tx2"/>
          </a:solidFill>
          <a:latin typeface="Times New Roman" pitchFamily="18" charset="0"/>
        </a:defRPr>
      </a:lvl3pPr>
      <a:lvl4pPr algn="ctr" defTabSz="640366" rtl="0" eaLnBrk="1" fontAlgn="base" hangingPunct="1">
        <a:spcBef>
          <a:spcPct val="0"/>
        </a:spcBef>
        <a:spcAft>
          <a:spcPct val="0"/>
        </a:spcAft>
        <a:defRPr sz="3100">
          <a:solidFill>
            <a:schemeClr val="tx2"/>
          </a:solidFill>
          <a:latin typeface="Times New Roman" pitchFamily="18" charset="0"/>
        </a:defRPr>
      </a:lvl4pPr>
      <a:lvl5pPr algn="ctr" defTabSz="640366" rtl="0" eaLnBrk="1" fontAlgn="base" hangingPunct="1">
        <a:spcBef>
          <a:spcPct val="0"/>
        </a:spcBef>
        <a:spcAft>
          <a:spcPct val="0"/>
        </a:spcAft>
        <a:defRPr sz="3100">
          <a:solidFill>
            <a:schemeClr val="tx2"/>
          </a:solidFill>
          <a:latin typeface="Times New Roman" pitchFamily="18" charset="0"/>
        </a:defRPr>
      </a:lvl5pPr>
      <a:lvl6pPr marL="148133" algn="ctr" defTabSz="640366" rtl="0" eaLnBrk="1" fontAlgn="base" hangingPunct="1">
        <a:spcBef>
          <a:spcPct val="0"/>
        </a:spcBef>
        <a:spcAft>
          <a:spcPct val="0"/>
        </a:spcAft>
        <a:defRPr sz="3100">
          <a:solidFill>
            <a:schemeClr val="tx2"/>
          </a:solidFill>
          <a:latin typeface="Times New Roman" pitchFamily="18" charset="0"/>
        </a:defRPr>
      </a:lvl6pPr>
      <a:lvl7pPr marL="296266" algn="ctr" defTabSz="640366" rtl="0" eaLnBrk="1" fontAlgn="base" hangingPunct="1">
        <a:spcBef>
          <a:spcPct val="0"/>
        </a:spcBef>
        <a:spcAft>
          <a:spcPct val="0"/>
        </a:spcAft>
        <a:defRPr sz="3100">
          <a:solidFill>
            <a:schemeClr val="tx2"/>
          </a:solidFill>
          <a:latin typeface="Times New Roman" pitchFamily="18" charset="0"/>
        </a:defRPr>
      </a:lvl7pPr>
      <a:lvl8pPr marL="444398" algn="ctr" defTabSz="640366" rtl="0" eaLnBrk="1" fontAlgn="base" hangingPunct="1">
        <a:spcBef>
          <a:spcPct val="0"/>
        </a:spcBef>
        <a:spcAft>
          <a:spcPct val="0"/>
        </a:spcAft>
        <a:defRPr sz="3100">
          <a:solidFill>
            <a:schemeClr val="tx2"/>
          </a:solidFill>
          <a:latin typeface="Times New Roman" pitchFamily="18" charset="0"/>
        </a:defRPr>
      </a:lvl8pPr>
      <a:lvl9pPr marL="592531" algn="ctr" defTabSz="640366" rtl="0" eaLnBrk="1" fontAlgn="base" hangingPunct="1">
        <a:spcBef>
          <a:spcPct val="0"/>
        </a:spcBef>
        <a:spcAft>
          <a:spcPct val="0"/>
        </a:spcAft>
        <a:defRPr sz="3100">
          <a:solidFill>
            <a:schemeClr val="tx2"/>
          </a:solidFill>
          <a:latin typeface="Times New Roman" pitchFamily="18" charset="0"/>
        </a:defRPr>
      </a:lvl9pPr>
    </p:titleStyle>
    <p:bodyStyle>
      <a:lvl1pPr marL="239687" indent="-239687" algn="l" defTabSz="640366" rtl="0" eaLnBrk="1" fontAlgn="base" hangingPunct="1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  <a:ea typeface="+mn-ea"/>
          <a:cs typeface="+mn-cs"/>
        </a:defRPr>
      </a:lvl1pPr>
      <a:lvl2pPr marL="520008" indent="-200082" algn="l" defTabSz="640366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800329" indent="-159963" algn="l" defTabSz="640366" rtl="0" eaLnBrk="1" fontAlgn="base" hangingPunct="1">
        <a:spcBef>
          <a:spcPct val="20000"/>
        </a:spcBef>
        <a:spcAft>
          <a:spcPct val="0"/>
        </a:spcAft>
        <a:buChar char="•"/>
        <a:defRPr sz="1700">
          <a:solidFill>
            <a:schemeClr val="tx1"/>
          </a:solidFill>
          <a:latin typeface="+mn-lt"/>
        </a:defRPr>
      </a:lvl3pPr>
      <a:lvl4pPr marL="1121283" indent="-160992" algn="l" defTabSz="640366" rtl="0" eaLnBrk="1" fontAlgn="base" hangingPunct="1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1441723" indent="-160477" algn="l" defTabSz="640366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5pPr>
      <a:lvl6pPr marL="1589856" indent="-160477" algn="l" defTabSz="640366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1737989" indent="-160477" algn="l" defTabSz="640366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1886122" indent="-160477" algn="l" defTabSz="640366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2034254" indent="-160477" algn="l" defTabSz="640366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296266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1pPr>
      <a:lvl2pPr marL="148133" algn="l" defTabSz="296266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2pPr>
      <a:lvl3pPr marL="296266" algn="l" defTabSz="296266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3pPr>
      <a:lvl4pPr marL="444398" algn="l" defTabSz="296266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4pPr>
      <a:lvl5pPr marL="592531" algn="l" defTabSz="296266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5pPr>
      <a:lvl6pPr marL="740664" algn="l" defTabSz="296266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6pPr>
      <a:lvl7pPr marL="888797" algn="l" defTabSz="296266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7pPr>
      <a:lvl8pPr marL="1036930" algn="l" defTabSz="296266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8pPr>
      <a:lvl9pPr marL="1185062" algn="l" defTabSz="296266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81200"/>
            <a:ext cx="7772400" cy="1470422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Social Justice and the 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Social Determinants of Health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934200" cy="1752600"/>
          </a:xfrm>
        </p:spPr>
        <p:txBody>
          <a:bodyPr/>
          <a:lstStyle/>
          <a:p>
            <a:r>
              <a:rPr lang="en-US" sz="3600" dirty="0"/>
              <a:t>Jeffrey V. Johnson, Ph.D.</a:t>
            </a:r>
          </a:p>
          <a:p>
            <a:r>
              <a:rPr lang="en-US" dirty="0"/>
              <a:t>Professor and Director, Office of Global Health, UMSON</a:t>
            </a:r>
          </a:p>
          <a:p>
            <a:r>
              <a:rPr lang="en-US" dirty="0" smtClean="0"/>
              <a:t>NRSG </a:t>
            </a:r>
            <a:r>
              <a:rPr lang="en-US" dirty="0" smtClean="0"/>
              <a:t>780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dirty="0" smtClean="0"/>
              <a:t>WHO: “Social Injustice is Killing </a:t>
            </a:r>
            <a:br>
              <a:rPr lang="en-US" sz="3600" dirty="0" smtClean="0"/>
            </a:br>
            <a:r>
              <a:rPr lang="en-US" sz="3600" dirty="0" smtClean="0"/>
              <a:t>People on a Grand Scale” </a:t>
            </a:r>
            <a:endParaRPr lang="en-US" sz="3200" dirty="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 smtClean="0"/>
              <a:t>The poor health of the poor</a:t>
            </a:r>
          </a:p>
          <a:p>
            <a:pPr>
              <a:lnSpc>
                <a:spcPct val="80000"/>
              </a:lnSpc>
            </a:pPr>
            <a:r>
              <a:rPr lang="en-US" sz="2400" smtClean="0"/>
              <a:t>The social gradient in health within countries</a:t>
            </a:r>
          </a:p>
          <a:p>
            <a:pPr>
              <a:lnSpc>
                <a:spcPct val="80000"/>
              </a:lnSpc>
            </a:pPr>
            <a:r>
              <a:rPr lang="en-US" sz="2400" smtClean="0"/>
              <a:t>The health inequities between countries </a:t>
            </a:r>
          </a:p>
          <a:p>
            <a:pPr>
              <a:lnSpc>
                <a:spcPct val="80000"/>
              </a:lnSpc>
            </a:pPr>
            <a:r>
              <a:rPr lang="en-US" sz="2400" smtClean="0"/>
              <a:t>Caused by unequal global &amp; national distribution of: </a:t>
            </a:r>
          </a:p>
          <a:p>
            <a:pPr lvl="1">
              <a:lnSpc>
                <a:spcPct val="80000"/>
              </a:lnSpc>
            </a:pPr>
            <a:r>
              <a:rPr lang="en-US" sz="2000" smtClean="0"/>
              <a:t>power, </a:t>
            </a:r>
          </a:p>
          <a:p>
            <a:pPr lvl="1">
              <a:lnSpc>
                <a:spcPct val="80000"/>
              </a:lnSpc>
            </a:pPr>
            <a:r>
              <a:rPr lang="en-US" sz="2000" smtClean="0"/>
              <a:t>income, </a:t>
            </a:r>
          </a:p>
          <a:p>
            <a:pPr lvl="1">
              <a:lnSpc>
                <a:spcPct val="80000"/>
              </a:lnSpc>
            </a:pPr>
            <a:r>
              <a:rPr lang="en-US" sz="2000" smtClean="0"/>
              <a:t>goods, </a:t>
            </a:r>
          </a:p>
          <a:p>
            <a:pPr lvl="1">
              <a:lnSpc>
                <a:spcPct val="80000"/>
              </a:lnSpc>
            </a:pPr>
            <a:r>
              <a:rPr lang="en-US" sz="2000" smtClean="0"/>
              <a:t>services,</a:t>
            </a:r>
          </a:p>
          <a:p>
            <a:pPr>
              <a:lnSpc>
                <a:spcPct val="80000"/>
              </a:lnSpc>
            </a:pPr>
            <a:r>
              <a:rPr lang="en-US" sz="2400" smtClean="0"/>
              <a:t>These cause an unequal distribution of “health damaging experiences” in people’s immediate lives:</a:t>
            </a:r>
          </a:p>
          <a:p>
            <a:pPr lvl="1">
              <a:lnSpc>
                <a:spcPct val="80000"/>
              </a:lnSpc>
            </a:pPr>
            <a:r>
              <a:rPr lang="en-US" sz="2000" smtClean="0"/>
              <a:t>access to health care, schools, and education, </a:t>
            </a:r>
          </a:p>
          <a:p>
            <a:pPr lvl="1">
              <a:lnSpc>
                <a:spcPct val="80000"/>
              </a:lnSpc>
            </a:pPr>
            <a:r>
              <a:rPr lang="en-US" sz="2000" smtClean="0"/>
              <a:t>their conditions of work and leisure, </a:t>
            </a:r>
          </a:p>
          <a:p>
            <a:pPr lvl="1">
              <a:lnSpc>
                <a:spcPct val="80000"/>
              </a:lnSpc>
            </a:pPr>
            <a:r>
              <a:rPr lang="en-US" sz="2000" smtClean="0"/>
              <a:t>their homes, communities, towns, or cities 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400" smtClean="0"/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990600" y="6216650"/>
            <a:ext cx="75850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FFFFFF"/>
                </a:solidFill>
                <a:latin typeface="Arial" pitchFamily="34" charset="0"/>
              </a:rPr>
              <a:t>WHO Commission on Social Determinants of Health.  Closing the Gap in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FFFFFF"/>
                </a:solidFill>
                <a:latin typeface="Arial" pitchFamily="34" charset="0"/>
              </a:rPr>
              <a:t>A Generation, 2008, page 1. 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dirty="0" smtClean="0"/>
              <a:t>WHO Social Determinants Report</a:t>
            </a:r>
          </a:p>
        </p:txBody>
      </p:sp>
      <p:pic>
        <p:nvPicPr>
          <p:cNvPr id="7" name="Content Placeholder 6" descr="closingthegap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00400" y="1905000"/>
            <a:ext cx="2692400" cy="381000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What are ‘Social Determinants’?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Expands on the concept of poverty (income)</a:t>
            </a:r>
          </a:p>
          <a:p>
            <a:pPr eaLnBrk="1" hangingPunct="1"/>
            <a:r>
              <a:rPr lang="en-US" sz="2800" smtClean="0"/>
              <a:t>Focus on basic material needs for food, clothing, shelter, and sustainable livelihoods, physical environments, and health systems</a:t>
            </a:r>
          </a:p>
          <a:p>
            <a:pPr eaLnBrk="1" hangingPunct="1"/>
            <a:r>
              <a:rPr lang="en-US" sz="2800" smtClean="0"/>
              <a:t>Emphasizes human development as essential to health and hence the need for education, supportive communities, and participatory political structures</a:t>
            </a:r>
          </a:p>
          <a:p>
            <a:pPr eaLnBrk="1" hangingPunct="1"/>
            <a:r>
              <a:rPr lang="en-US" sz="2800" smtClean="0"/>
              <a:t>Focus on inequality and injustice in access and distribution of material and social resources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501" y="914400"/>
            <a:ext cx="8977312" cy="547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theme/theme1.xml><?xml version="1.0" encoding="utf-8"?>
<a:theme xmlns:a="http://schemas.openxmlformats.org/drawingml/2006/main" name="digitalimagetheme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00000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00000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digitalimagetheme</Template>
  <TotalTime>80</TotalTime>
  <Words>203</Words>
  <Application>Microsoft Office PowerPoint</Application>
  <PresentationFormat>On-screen Show (4:3)</PresentationFormat>
  <Paragraphs>25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digitalimagetheme</vt:lpstr>
      <vt:lpstr>Social Justice and the  Social Determinants of Health</vt:lpstr>
      <vt:lpstr>WHO: “Social Injustice is Killing  People on a Grand Scale” </vt:lpstr>
      <vt:lpstr>WHO Social Determinants Report</vt:lpstr>
      <vt:lpstr>What are ‘Social Determinants’?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 Justice and the Social Determinants of Health</dc:title>
  <dc:creator>Jeffrey V. Johnson</dc:creator>
  <cp:lastModifiedBy>Reviewer</cp:lastModifiedBy>
  <cp:revision>7</cp:revision>
  <dcterms:created xsi:type="dcterms:W3CDTF">2014-09-24T02:14:59Z</dcterms:created>
  <dcterms:modified xsi:type="dcterms:W3CDTF">2014-10-02T07:41:08Z</dcterms:modified>
</cp:coreProperties>
</file>