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2193925" indent="-1736725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4387850" indent="-3473450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6583363" indent="-5211763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8777288" indent="-6948488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" d="100"/>
          <a:sy n="18" d="100"/>
        </p:scale>
        <p:origin x="-1176" y="-120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481D5F-9430-4BD6-B5EB-57474C6ABB47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8033C-4B17-420A-9E5C-6A1EB44DBE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4E1BE1-C916-41EE-A388-BB4C9B1832FC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18FE5-0DFE-4F4B-841D-7808FCF934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8200056" y="6324600"/>
            <a:ext cx="5530468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85984" y="6324600"/>
            <a:ext cx="16506063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575DCB-EE61-446B-91AA-FD01B2BA08D1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BB543-00A7-4109-AFDC-67283E3CEE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9273A6-8871-4EC3-99EA-8C2CC95155D3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A9AD5-C297-4AC7-89FD-8D7D191352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1153122"/>
            <a:ext cx="4352544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3952225"/>
            <a:ext cx="4352544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8481F3-3AD0-4CB5-9A40-FD246FC16380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93FEB-E293-44AF-8C24-899E58468A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85982" y="36865560"/>
            <a:ext cx="11018266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322082" y="36865560"/>
            <a:ext cx="11018266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904512-2703-4FA6-A0D6-4F8CCFCB84A2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DDEBD-0EBA-419E-AC82-33CD09E97D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7368542"/>
            <a:ext cx="2263394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10439400"/>
            <a:ext cx="2263394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CDC10E-239C-435A-B7D5-36C3A8FBAF14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B616C-9D16-47FF-A25E-62C5C09C1C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7D225B-8A92-4255-B35F-6BDA42F40E00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07FA-C608-4B20-8329-5AD85CFD86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0B85EB-B033-4B10-8757-55BF0AA8B6FD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6D795-09FF-42C5-939F-914CB764E3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310640"/>
            <a:ext cx="1684655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3"/>
            <a:ext cx="286258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888483"/>
            <a:ext cx="1684655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A51901-7297-4540-B20F-BC81F8C89DBC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C9A96-CD0A-4A89-90D8-FA57AC147C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2" y="23042880"/>
            <a:ext cx="3072384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2" y="2941320"/>
            <a:ext cx="3072384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2" y="25763222"/>
            <a:ext cx="3072384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BCF37E-492B-4A49-9BD0-D990635437AD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6868A-989C-42C2-9935-925C7B7EAB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59050" y="1317625"/>
            <a:ext cx="460883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59050" y="7680325"/>
            <a:ext cx="46088300" cy="2172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59050" y="30510163"/>
            <a:ext cx="1195070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>
              <a:defRPr sz="58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4648974-E306-4714-BCF0-3C94FCA01D9D}" type="datetime1">
              <a:rPr lang="en-US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4250" y="30510163"/>
            <a:ext cx="1621790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219456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6650" y="30510163"/>
            <a:ext cx="1195070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 algn="r">
              <a:defRPr sz="58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C074EB6-7983-4E19-82F5-9CFEDEC47D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3925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2193925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2193925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2193925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2193925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2193925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2193925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2193925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2193925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1644650" indent="-1644650" algn="l" defTabSz="21939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3565525" indent="-1371600" algn="l" defTabSz="21939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5486400" indent="-1096963" algn="l" defTabSz="21939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7680325" indent="-1096963" algn="l" defTabSz="21939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9874250" indent="-1096963" algn="l" defTabSz="21939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9" descr="UM_School_Nursing_PMS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43613" y="3448050"/>
            <a:ext cx="13919200" cy="365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147"/>
          <p:cNvSpPr txBox="1">
            <a:spLocks noChangeArrowheads="1"/>
          </p:cNvSpPr>
          <p:nvPr/>
        </p:nvSpPr>
        <p:spPr bwMode="auto">
          <a:xfrm>
            <a:off x="1689100" y="13154025"/>
            <a:ext cx="12979400" cy="6953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r>
              <a:rPr lang="en-US" sz="3200">
                <a:latin typeface="Gotham Narrow Light" charset="0"/>
              </a:rPr>
              <a:t>Sample background.</a:t>
            </a:r>
          </a:p>
        </p:txBody>
      </p:sp>
      <p:sp>
        <p:nvSpPr>
          <p:cNvPr id="13316" name="Text Box 162"/>
          <p:cNvSpPr txBox="1">
            <a:spLocks noChangeArrowheads="1"/>
          </p:cNvSpPr>
          <p:nvPr/>
        </p:nvSpPr>
        <p:spPr bwMode="auto">
          <a:xfrm>
            <a:off x="1689100" y="11980863"/>
            <a:ext cx="13622338" cy="8302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Background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17" name="Text Box 161"/>
          <p:cNvSpPr txBox="1">
            <a:spLocks noChangeArrowheads="1"/>
          </p:cNvSpPr>
          <p:nvPr/>
        </p:nvSpPr>
        <p:spPr bwMode="auto">
          <a:xfrm>
            <a:off x="1689100" y="18659475"/>
            <a:ext cx="12979400" cy="6953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pPr defTabSz="612775"/>
            <a:r>
              <a:rPr lang="en-US" sz="3200">
                <a:latin typeface="Gotham Narrow Light" charset="0"/>
              </a:rPr>
              <a:t>Sample Objectives</a:t>
            </a:r>
            <a:endParaRPr lang="en-US" sz="2400">
              <a:latin typeface="Gotham Narrow Light" charset="0"/>
            </a:endParaRPr>
          </a:p>
        </p:txBody>
      </p:sp>
      <p:sp>
        <p:nvSpPr>
          <p:cNvPr id="13318" name="Text Box 163"/>
          <p:cNvSpPr txBox="1">
            <a:spLocks noChangeArrowheads="1"/>
          </p:cNvSpPr>
          <p:nvPr/>
        </p:nvSpPr>
        <p:spPr bwMode="auto">
          <a:xfrm>
            <a:off x="1689100" y="17516475"/>
            <a:ext cx="13601700" cy="8302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Objectives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19" name="Text Box 164"/>
          <p:cNvSpPr txBox="1">
            <a:spLocks noChangeArrowheads="1"/>
          </p:cNvSpPr>
          <p:nvPr/>
        </p:nvSpPr>
        <p:spPr bwMode="auto">
          <a:xfrm>
            <a:off x="16357600" y="12011025"/>
            <a:ext cx="18491200" cy="833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Methods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20" name="Text Box 165"/>
          <p:cNvSpPr txBox="1">
            <a:spLocks noChangeArrowheads="1"/>
          </p:cNvSpPr>
          <p:nvPr/>
        </p:nvSpPr>
        <p:spPr bwMode="auto">
          <a:xfrm>
            <a:off x="16535400" y="23737888"/>
            <a:ext cx="18313400" cy="8302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Results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21" name="Text Box 156"/>
          <p:cNvSpPr txBox="1">
            <a:spLocks noChangeArrowheads="1"/>
          </p:cNvSpPr>
          <p:nvPr/>
        </p:nvSpPr>
        <p:spPr bwMode="auto">
          <a:xfrm>
            <a:off x="35737800" y="13377863"/>
            <a:ext cx="14046200" cy="63341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r>
              <a:rPr lang="en-US" sz="2800">
                <a:latin typeface="Gotham Narrow Light" charset="0"/>
              </a:rPr>
              <a:t>Conclusion</a:t>
            </a:r>
          </a:p>
        </p:txBody>
      </p:sp>
      <p:sp>
        <p:nvSpPr>
          <p:cNvPr id="13322" name="Text Box 166"/>
          <p:cNvSpPr txBox="1">
            <a:spLocks noChangeArrowheads="1"/>
          </p:cNvSpPr>
          <p:nvPr/>
        </p:nvSpPr>
        <p:spPr bwMode="auto">
          <a:xfrm>
            <a:off x="35737800" y="12011025"/>
            <a:ext cx="14046200" cy="833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Conclusions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23" name="Text Box 152"/>
          <p:cNvSpPr txBox="1">
            <a:spLocks noChangeArrowheads="1"/>
          </p:cNvSpPr>
          <p:nvPr/>
        </p:nvSpPr>
        <p:spPr bwMode="auto">
          <a:xfrm>
            <a:off x="35737800" y="18689638"/>
            <a:ext cx="14046200" cy="66516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r>
              <a:rPr lang="en-US" sz="3000">
                <a:latin typeface="Gotham Narrow Light" charset="0"/>
              </a:rPr>
              <a:t>References</a:t>
            </a:r>
          </a:p>
        </p:txBody>
      </p:sp>
      <p:sp>
        <p:nvSpPr>
          <p:cNvPr id="13324" name="Text Box 167"/>
          <p:cNvSpPr txBox="1">
            <a:spLocks noChangeArrowheads="1"/>
          </p:cNvSpPr>
          <p:nvPr/>
        </p:nvSpPr>
        <p:spPr bwMode="auto">
          <a:xfrm>
            <a:off x="35737800" y="17546638"/>
            <a:ext cx="14046200" cy="833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Bibliography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25" name="Text Box 161"/>
          <p:cNvSpPr txBox="1">
            <a:spLocks noChangeArrowheads="1"/>
          </p:cNvSpPr>
          <p:nvPr/>
        </p:nvSpPr>
        <p:spPr bwMode="auto">
          <a:xfrm>
            <a:off x="1689100" y="24880888"/>
            <a:ext cx="12979400" cy="118745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r>
              <a:rPr lang="en-US" sz="3200">
                <a:latin typeface="Gotham Narrow Light" charset="0"/>
              </a:rPr>
              <a:t>Development</a:t>
            </a:r>
          </a:p>
          <a:p>
            <a:endParaRPr lang="en-US" sz="3200">
              <a:latin typeface="Gotham Narrow Light" charset="0"/>
            </a:endParaRPr>
          </a:p>
        </p:txBody>
      </p:sp>
      <p:sp>
        <p:nvSpPr>
          <p:cNvPr id="13326" name="Text Box 164"/>
          <p:cNvSpPr txBox="1">
            <a:spLocks noChangeArrowheads="1"/>
          </p:cNvSpPr>
          <p:nvPr/>
        </p:nvSpPr>
        <p:spPr bwMode="auto">
          <a:xfrm>
            <a:off x="1689100" y="23741063"/>
            <a:ext cx="13601700" cy="8302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Development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27" name="Text Box 164"/>
          <p:cNvSpPr txBox="1">
            <a:spLocks noChangeArrowheads="1"/>
          </p:cNvSpPr>
          <p:nvPr/>
        </p:nvSpPr>
        <p:spPr bwMode="auto">
          <a:xfrm>
            <a:off x="16357600" y="17516475"/>
            <a:ext cx="18491200" cy="8302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Figures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28" name="Text Box 152"/>
          <p:cNvSpPr txBox="1">
            <a:spLocks noChangeArrowheads="1"/>
          </p:cNvSpPr>
          <p:nvPr/>
        </p:nvSpPr>
        <p:spPr bwMode="auto">
          <a:xfrm>
            <a:off x="35737800" y="24880888"/>
            <a:ext cx="14046200" cy="66516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r>
              <a:rPr lang="en-US" sz="3000">
                <a:latin typeface="Gotham Narrow Light" charset="0"/>
              </a:rPr>
              <a:t>Notes</a:t>
            </a:r>
          </a:p>
        </p:txBody>
      </p:sp>
      <p:sp>
        <p:nvSpPr>
          <p:cNvPr id="13329" name="Text Box 167"/>
          <p:cNvSpPr txBox="1">
            <a:spLocks noChangeArrowheads="1"/>
          </p:cNvSpPr>
          <p:nvPr/>
        </p:nvSpPr>
        <p:spPr bwMode="auto">
          <a:xfrm>
            <a:off x="35737800" y="23737888"/>
            <a:ext cx="14046200" cy="833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chemeClr val="bg1"/>
                </a:solidFill>
                <a:latin typeface="Gotham Narrow Bold" charset="0"/>
              </a:rPr>
              <a:t>Notes</a:t>
            </a:r>
            <a:endParaRPr lang="en-US" sz="3600" b="1">
              <a:solidFill>
                <a:schemeClr val="bg1"/>
              </a:solidFill>
              <a:latin typeface="Gotham Narrow Bold" charset="0"/>
            </a:endParaRPr>
          </a:p>
        </p:txBody>
      </p:sp>
      <p:sp>
        <p:nvSpPr>
          <p:cNvPr id="13330" name="Text Box 156"/>
          <p:cNvSpPr txBox="1">
            <a:spLocks noChangeArrowheads="1"/>
          </p:cNvSpPr>
          <p:nvPr/>
        </p:nvSpPr>
        <p:spPr bwMode="auto">
          <a:xfrm>
            <a:off x="16535400" y="24911050"/>
            <a:ext cx="13690600" cy="11271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r>
              <a:rPr lang="en-US" sz="3000">
                <a:latin typeface="Gotham Narrow Light" charset="0"/>
              </a:rPr>
              <a:t>Results</a:t>
            </a:r>
          </a:p>
          <a:p>
            <a:endParaRPr lang="en-US" sz="3000">
              <a:latin typeface="Gotham Narrow Light" charset="0"/>
            </a:endParaRPr>
          </a:p>
        </p:txBody>
      </p:sp>
      <p:sp>
        <p:nvSpPr>
          <p:cNvPr id="13331" name="Text Box 156"/>
          <p:cNvSpPr txBox="1">
            <a:spLocks noChangeArrowheads="1"/>
          </p:cNvSpPr>
          <p:nvPr/>
        </p:nvSpPr>
        <p:spPr bwMode="auto">
          <a:xfrm>
            <a:off x="16535400" y="13154025"/>
            <a:ext cx="18313400" cy="11271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r>
              <a:rPr lang="en-US" sz="3000">
                <a:latin typeface="Gotham Narrow Light" charset="0"/>
              </a:rPr>
              <a:t>Results</a:t>
            </a:r>
          </a:p>
          <a:p>
            <a:endParaRPr lang="en-US" sz="3000">
              <a:latin typeface="Gotham Narrow Light" charset="0"/>
            </a:endParaRPr>
          </a:p>
        </p:txBody>
      </p:sp>
      <p:sp>
        <p:nvSpPr>
          <p:cNvPr id="13332" name="Text Box 156"/>
          <p:cNvSpPr txBox="1">
            <a:spLocks noChangeArrowheads="1"/>
          </p:cNvSpPr>
          <p:nvPr/>
        </p:nvSpPr>
        <p:spPr bwMode="auto">
          <a:xfrm>
            <a:off x="0" y="7107238"/>
            <a:ext cx="51206400" cy="368141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lIns="228600" tIns="100584" rIns="228600" bIns="100584">
            <a:spAutoFit/>
          </a:bodyPr>
          <a:lstStyle/>
          <a:p>
            <a:pPr algn="ctr"/>
            <a:r>
              <a:rPr lang="en-US" sz="8800" dirty="0">
                <a:latin typeface="Gotham Narrow Book" charset="0"/>
              </a:rPr>
              <a:t>Sample Title</a:t>
            </a:r>
          </a:p>
          <a:p>
            <a:pPr algn="ctr"/>
            <a:r>
              <a:rPr lang="en-US" sz="5400" dirty="0">
                <a:latin typeface="Gotham Narrow Light" charset="0"/>
              </a:rPr>
              <a:t>First Name, Last Name, Degree</a:t>
            </a:r>
          </a:p>
          <a:p>
            <a:pPr algn="ctr"/>
            <a:r>
              <a:rPr lang="en-US" sz="5400" dirty="0">
                <a:latin typeface="Gotham Narrow Light" charset="0"/>
              </a:rPr>
              <a:t>University of Maryland School of Nursing</a:t>
            </a:r>
          </a:p>
          <a:p>
            <a:pPr algn="ctr"/>
            <a:endParaRPr lang="en-US" sz="3000" dirty="0">
              <a:latin typeface="Gotham Narrow Book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35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ＭＳ Ｐゴシック</vt:lpstr>
      <vt:lpstr>Calibri</vt:lpstr>
      <vt:lpstr>Gotham Narrow Light</vt:lpstr>
      <vt:lpstr>Gotham Narrow Bold</vt:lpstr>
      <vt:lpstr>Gotham Narrow Book</vt:lpstr>
      <vt:lpstr>Office Theme</vt:lpstr>
      <vt:lpstr>Slide 1</vt:lpstr>
    </vt:vector>
  </TitlesOfParts>
  <Company>Univ of Maryland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Reviewer</cp:lastModifiedBy>
  <cp:revision>11</cp:revision>
  <dcterms:created xsi:type="dcterms:W3CDTF">2011-06-27T15:54:24Z</dcterms:created>
  <dcterms:modified xsi:type="dcterms:W3CDTF">2014-09-26T19:41:30Z</dcterms:modified>
</cp:coreProperties>
</file>