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58545-C63B-4D22-A8B0-C0C596F22EA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BD26-DC68-460F-A95A-D5D0A87D30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483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99F356-6622-4CBF-90D2-446B96D8665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569A7-2C2E-4249-9946-8DBFA5663578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86C95-3751-4091-A21C-8C6E3574EFE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8748-C04C-4A2F-BAE3-64DC120B202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ED975-E050-4EB8-8C78-7A3EBD31EF44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C48BB-8349-4F5D-BFC6-1DF1291257E7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4916F-9258-474F-A391-0C3B0C6BEAFE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25A24-BA83-4439-961A-394ACF8CAF06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ED50-6D2D-4115-B261-398FDBC18D5D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CA60C-3B39-4A5C-8E69-D75F65C634A1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B9511-D21B-42E7-9EE8-25BF7E616CB9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635B8-8580-4FB8-B6A9-4F1750934933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0680C-F5D1-4ED8-ADD6-F14498C203ED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C67BA-6D81-4531-9059-DACE3CA9413B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47DDF-34F0-429A-9047-F1D9175F02C1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238AB-068D-4E13-AE53-D9B42ED61508}" type="slidenum">
              <a:rPr lang="en-US" smtClean="0">
                <a:solidFill>
                  <a:srgbClr val="9999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9999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A56402-9477-4298-B507-DA1726F4A918}" type="slidenum">
              <a:rPr lang="en-US" smtClean="0">
                <a:solidFill>
                  <a:srgbClr val="9999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9999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apedia.mobi/en/Born_Rich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ybernetnews.com/cybernotes-top-toys-of-2006-for-rich-kid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1219200"/>
            <a:ext cx="8915400" cy="1828800"/>
          </a:xfrm>
        </p:spPr>
        <p:txBody>
          <a:bodyPr/>
          <a:lstStyle/>
          <a:p>
            <a:pPr algn="ctr"/>
            <a:r>
              <a:rPr lang="en-US" dirty="0" smtClean="0"/>
              <a:t>Social Justice as Fairness: </a:t>
            </a:r>
            <a:br>
              <a:rPr lang="en-US" dirty="0" smtClean="0"/>
            </a:br>
            <a:r>
              <a:rPr lang="en-US" dirty="0" smtClean="0"/>
              <a:t>The Ethical Theory of Johns Rawls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Jeffrey V. Johnson, Ph.D.</a:t>
            </a:r>
          </a:p>
          <a:p>
            <a:r>
              <a:rPr lang="en-US" dirty="0" smtClean="0"/>
              <a:t>Professor and Director, Office of Global Health, UMSON</a:t>
            </a:r>
          </a:p>
          <a:p>
            <a:r>
              <a:rPr lang="en-US" dirty="0" smtClean="0"/>
              <a:t>NRSG </a:t>
            </a:r>
            <a:r>
              <a:rPr lang="en-US" dirty="0" smtClean="0"/>
              <a:t>780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Rawl’s Theory has led to Social Policy Interventions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Social Protections and Redistribution efforts reduce the structural basis of poverty</a:t>
            </a:r>
          </a:p>
          <a:p>
            <a:pPr lvl="1"/>
            <a:r>
              <a:rPr lang="en-US" dirty="0" smtClean="0"/>
              <a:t>Example:  Poverty among elderly was dramatically reduced after the passage of Medicare in the 1960s</a:t>
            </a:r>
          </a:p>
          <a:p>
            <a:r>
              <a:rPr lang="en-US" sz="2800" dirty="0" smtClean="0"/>
              <a:t>Policy interventions directed at reducing the impact of poverty differ dramatically between economically developed countries.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awls_theory_of_justic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1981200"/>
            <a:ext cx="2790855" cy="40605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3251" name="Picture 3" descr="rawl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1752600"/>
            <a:ext cx="296227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What is ‘Social Justice?’</a:t>
            </a:r>
            <a:br>
              <a:rPr lang="en-US" sz="4000" dirty="0" smtClean="0"/>
            </a:br>
            <a:r>
              <a:rPr lang="en-US" sz="4000" dirty="0" smtClean="0"/>
              <a:t>John Rawls’ Theory of Justice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John Rawls’: Justice as Fairness</a:t>
            </a:r>
            <a:br>
              <a:rPr lang="en-US" sz="4000" smtClean="0"/>
            </a:br>
            <a:r>
              <a:rPr lang="en-US" sz="4000" smtClean="0"/>
              <a:t>Focus on social starting positions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“What the theory of justice must regulate is the inequalities in life prospects between citizens that arise from </a:t>
            </a:r>
            <a:r>
              <a:rPr lang="en-US" sz="2800" b="1" i="1" dirty="0" smtClean="0"/>
              <a:t>social starting positions</a:t>
            </a:r>
            <a:r>
              <a:rPr lang="en-US" sz="2800" dirty="0" smtClean="0"/>
              <a:t>”;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“Basic structure (of society) is the primary subject of justice because its effects are so profound and present from the start.”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“The institutions of society </a:t>
            </a:r>
            <a:r>
              <a:rPr lang="en-US" sz="2800" b="1" i="1" dirty="0" smtClean="0"/>
              <a:t>favor certain starting places over others</a:t>
            </a:r>
            <a:r>
              <a:rPr lang="en-US" sz="2800" dirty="0" smtClean="0"/>
              <a:t>. These are especially deep inequalities that are pervasive and cannot be justified by an appeal to the notions of merit or desert.”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No One Has Control Over to Whom or Where They are Born</a:t>
            </a:r>
          </a:p>
        </p:txBody>
      </p:sp>
      <p:pic>
        <p:nvPicPr>
          <p:cNvPr id="27651" name="Picture 4" descr="Aids treatment center in Sao Paul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62793" y="1600200"/>
            <a:ext cx="6618414" cy="45259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34950"/>
            <a:ext cx="9144000" cy="1136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The Course of One’s Life is Influenced by the Circumstances of One’s Birth</a:t>
            </a:r>
          </a:p>
        </p:txBody>
      </p:sp>
      <p:pic>
        <p:nvPicPr>
          <p:cNvPr id="28675" name="Picture 4" descr="women in household econom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2057400"/>
            <a:ext cx="62769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Being Born Rich …</a:t>
            </a:r>
          </a:p>
        </p:txBody>
      </p:sp>
      <p:pic>
        <p:nvPicPr>
          <p:cNvPr id="29700" name="Picture 10" descr="Wapedia - Wiki: Born Rich">
            <a:hlinkClick r:id="rId2" tooltip="Wapedia - Wiki: Born Rich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5800" y="2286000"/>
            <a:ext cx="2678113" cy="3597275"/>
          </a:xfrm>
        </p:spPr>
      </p:pic>
      <p:pic>
        <p:nvPicPr>
          <p:cNvPr id="6" name="Picture 15" descr="SS_wealthy_places_co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2059781"/>
            <a:ext cx="4724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..or poor creates an environment that influences the entire life course. </a:t>
            </a:r>
          </a:p>
        </p:txBody>
      </p:sp>
      <p:pic>
        <p:nvPicPr>
          <p:cNvPr id="30727" name="Picture 10" descr="CyberNotes: Top Toys of 2006 for Rich Kids!">
            <a:hlinkClick r:id="rId2" tooltip="CyberNotes: Top Toys of 2006 for Rich Kids!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4038600"/>
            <a:ext cx="34925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ocial Justice00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4025" y="2791619"/>
            <a:ext cx="15049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ocial Justice00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1752600"/>
            <a:ext cx="33639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ocial Justice00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1676400"/>
            <a:ext cx="3238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044575"/>
            <a:ext cx="8199438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Why is Jason in the Hospital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Rawls: Social Justice Works for a ‘Fair System of Cooperation’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9900" indent="-469900" eaLnBrk="1" hangingPunct="1"/>
            <a:r>
              <a:rPr lang="en-US" dirty="0" smtClean="0"/>
              <a:t>Goal of social justice is to make sure that social, economic and political institutions work in a fair, non-exclusive way</a:t>
            </a:r>
          </a:p>
          <a:p>
            <a:pPr marL="469900" indent="-469900" eaLnBrk="1" hangingPunct="1"/>
            <a:r>
              <a:rPr lang="en-US" dirty="0" smtClean="0"/>
              <a:t>Social patterns are unjust if they hinge on victimizing or exploiting one group for the benefit of another </a:t>
            </a:r>
          </a:p>
          <a:p>
            <a:pPr marL="469900" indent="-46990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277</Words>
  <Application>Microsoft Office PowerPoint</Application>
  <PresentationFormat>On-screen Show (4:3)</PresentationFormat>
  <Paragraphs>26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Social Justice as Fairness:  The Ethical Theory of Johns Rawls</vt:lpstr>
      <vt:lpstr>What is ‘Social Justice?’ John Rawls’ Theory of Justice</vt:lpstr>
      <vt:lpstr>John Rawls’: Justice as Fairness Focus on social starting positions</vt:lpstr>
      <vt:lpstr>No One Has Control Over to Whom or Where They are Born</vt:lpstr>
      <vt:lpstr>The Course of One’s Life is Influenced by the Circumstances of One’s Birth</vt:lpstr>
      <vt:lpstr>Being Born Rich …</vt:lpstr>
      <vt:lpstr>..or poor creates an environment that influences the entire life course. </vt:lpstr>
      <vt:lpstr>Why is Jason in the Hospital?</vt:lpstr>
      <vt:lpstr>Rawls: Social Justice Works for a ‘Fair System of Cooperation’</vt:lpstr>
      <vt:lpstr>Rawl’s Theory has led to Social Policy Interventions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Justice as Fairness: The Ethical Theory of Johns Rawls</dc:title>
  <dc:creator>Jeffrey V. Johnson</dc:creator>
  <cp:lastModifiedBy>Reviewer</cp:lastModifiedBy>
  <cp:revision>8</cp:revision>
  <dcterms:created xsi:type="dcterms:W3CDTF">2014-09-24T02:35:57Z</dcterms:created>
  <dcterms:modified xsi:type="dcterms:W3CDTF">2014-10-02T06:05:44Z</dcterms:modified>
</cp:coreProperties>
</file>